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y="5143500" cx="9144000"/>
  <p:notesSz cx="6858000" cy="9144000"/>
  <p:embeddedFontLst>
    <p:embeddedFont>
      <p:font typeface="Montserrat SemiBold"/>
      <p:regular r:id="rId71"/>
      <p:bold r:id="rId72"/>
      <p:italic r:id="rId73"/>
      <p:boldItalic r:id="rId74"/>
    </p:embeddedFont>
    <p:embeddedFont>
      <p:font typeface="Montserrat"/>
      <p:regular r:id="rId75"/>
      <p:bold r:id="rId76"/>
      <p:italic r:id="rId77"/>
      <p:boldItalic r:id="rId78"/>
    </p:embeddedFont>
    <p:embeddedFont>
      <p:font typeface="Montserrat Medium"/>
      <p:regular r:id="rId79"/>
      <p:bold r:id="rId80"/>
      <p:italic r:id="rId81"/>
      <p:boldItalic r:id="rId82"/>
    </p:embeddedFont>
    <p:embeddedFont>
      <p:font typeface="Prompt ExtraBold"/>
      <p:bold r:id="rId83"/>
      <p:boldItalic r:id="rId84"/>
    </p:embeddedFont>
    <p:embeddedFont>
      <p:font typeface="Montserrat Thin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PromptExtraBold-boldItalic.fntdata"/><Relationship Id="rId83" Type="http://schemas.openxmlformats.org/officeDocument/2006/relationships/font" Target="fonts/PromptExtraBold-bold.fntdata"/><Relationship Id="rId42" Type="http://schemas.openxmlformats.org/officeDocument/2006/relationships/slide" Target="slides/slide37.xml"/><Relationship Id="rId86" Type="http://schemas.openxmlformats.org/officeDocument/2006/relationships/font" Target="fonts/MontserratThin-bold.fntdata"/><Relationship Id="rId41" Type="http://schemas.openxmlformats.org/officeDocument/2006/relationships/slide" Target="slides/slide36.xml"/><Relationship Id="rId85" Type="http://schemas.openxmlformats.org/officeDocument/2006/relationships/font" Target="fonts/MontserratThin-regular.fntdata"/><Relationship Id="rId44" Type="http://schemas.openxmlformats.org/officeDocument/2006/relationships/slide" Target="slides/slide39.xml"/><Relationship Id="rId88" Type="http://schemas.openxmlformats.org/officeDocument/2006/relationships/font" Target="fonts/MontserratThin-boldItalic.fntdata"/><Relationship Id="rId43" Type="http://schemas.openxmlformats.org/officeDocument/2006/relationships/slide" Target="slides/slide38.xml"/><Relationship Id="rId87" Type="http://schemas.openxmlformats.org/officeDocument/2006/relationships/font" Target="fonts/MontserratThin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MontserratMedium-bold.fntdata"/><Relationship Id="rId82" Type="http://schemas.openxmlformats.org/officeDocument/2006/relationships/font" Target="fonts/MontserratMedium-boldItalic.fntdata"/><Relationship Id="rId81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SemiBold-italic.fntdata"/><Relationship Id="rId72" Type="http://schemas.openxmlformats.org/officeDocument/2006/relationships/font" Target="fonts/MontserratSemiBold-bold.fntdata"/><Relationship Id="rId31" Type="http://schemas.openxmlformats.org/officeDocument/2006/relationships/slide" Target="slides/slide26.xml"/><Relationship Id="rId75" Type="http://schemas.openxmlformats.org/officeDocument/2006/relationships/font" Target="fonts/Montserrat-regular.fntdata"/><Relationship Id="rId30" Type="http://schemas.openxmlformats.org/officeDocument/2006/relationships/slide" Target="slides/slide25.xml"/><Relationship Id="rId74" Type="http://schemas.openxmlformats.org/officeDocument/2006/relationships/font" Target="fonts/MontserratSemiBold-boldItalic.fntdata"/><Relationship Id="rId33" Type="http://schemas.openxmlformats.org/officeDocument/2006/relationships/slide" Target="slides/slide28.xml"/><Relationship Id="rId77" Type="http://schemas.openxmlformats.org/officeDocument/2006/relationships/font" Target="fonts/Montserrat-italic.fntdata"/><Relationship Id="rId32" Type="http://schemas.openxmlformats.org/officeDocument/2006/relationships/slide" Target="slides/slide27.xml"/><Relationship Id="rId76" Type="http://schemas.openxmlformats.org/officeDocument/2006/relationships/font" Target="fonts/Montserrat-bold.fntdata"/><Relationship Id="rId35" Type="http://schemas.openxmlformats.org/officeDocument/2006/relationships/slide" Target="slides/slide30.xml"/><Relationship Id="rId79" Type="http://schemas.openxmlformats.org/officeDocument/2006/relationships/font" Target="fonts/MontserratMedium-regular.fntdata"/><Relationship Id="rId34" Type="http://schemas.openxmlformats.org/officeDocument/2006/relationships/slide" Target="slides/slide29.xml"/><Relationship Id="rId78" Type="http://schemas.openxmlformats.org/officeDocument/2006/relationships/font" Target="fonts/Montserrat-boldItalic.fntdata"/><Relationship Id="rId71" Type="http://schemas.openxmlformats.org/officeDocument/2006/relationships/font" Target="fonts/MontserratSemiBold-regular.fntdata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61692ba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61692ba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4da0bfe3b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4da0bfe3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4da0bfe3b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4da0bfe3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4da0bfe3b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4da0bfe3b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da0bfe3b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da0bfe3b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4da0bfe3b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4da0bfe3b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4da0bfe3b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4da0bfe3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61692ba1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61692ba1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4dee58735_1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4dee58735_1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4da0bfe3b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4da0bfe3b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4dee58735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4dee58735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4dee58735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4dee58735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dee58735_1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dee58735_1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4dee58735_1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4dee58735_1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4dee58735_1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4dee58735_1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4da0bfe3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4da0bfe3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4dee58735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4dee58735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4dee58735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4dee58735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4dee58735_1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4dee58735_1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4dee58735_1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4dee58735_1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4dee58735_1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4dee58735_1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4dee58735_1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4dee58735_1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4da0bfe3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4da0bfe3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4dee58735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4dee58735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4dee58735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4dee58735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461692ba1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461692ba1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4da0bfe3b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4da0bfe3b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4da0bfe3b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4da0bfe3b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4da0bfe3b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4da0bfe3b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4dee58735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44dee58735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4dee58735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4dee58735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4dee58735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4dee58735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4dee58735_1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4dee58735_1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4dee58735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4dee58735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4dee58735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44dee58735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44dee58735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44dee58735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4dee58735_1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4dee58735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4dee58735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4dee58735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44da0bfe3b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44da0bfe3b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44da0bfe3b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44da0bfe3b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4da0bfe3b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44da0bfe3b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44dee58735_1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44dee58735_1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44dee58735_1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44dee58735_1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4dee58735_1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4dee58735_1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44dee58735_1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44dee58735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44dee58735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44dee58735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44dee58735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44dee58735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44dee58735_1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44dee58735_1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44dee58735_1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44dee58735_1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44dee5873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44dee5873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44dee58735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44dee5873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4dee58735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44dee58735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44dee58735_1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44dee58735_1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44dee58735_1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44dee58735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da0bfe3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da0bfe3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44dee58735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44dee58735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44dee58735_1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44dee58735_1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44dee58735_1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44dee58735_1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44dee58735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44dee58735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44dee58735_1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44dee58735_1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434c5aa77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434c5aa77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4da0bfe3b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4da0bfe3b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4da0bfe3b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4da0bfe3b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461692ba1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461692ba1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23.jpg"/><Relationship Id="rId5" Type="http://schemas.openxmlformats.org/officeDocument/2006/relationships/image" Target="../media/image3.jp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6600" y="383100"/>
            <a:ext cx="85908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e are</a:t>
            </a:r>
            <a:endParaRPr sz="9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articulate.</a:t>
            </a:r>
            <a:endParaRPr b="1" sz="96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Jared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Songwriter </a:t>
            </a: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+</a:t>
            </a: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 Music Production</a:t>
            </a:r>
            <a:endParaRPr/>
          </a:p>
        </p:txBody>
      </p:sp>
      <p:sp>
        <p:nvSpPr>
          <p:cNvPr id="145" name="Google Shape;145;p2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Put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music production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on the backburner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350" y="1040325"/>
            <a:ext cx="4092175" cy="30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Jared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Songwriter + Music Production</a:t>
            </a: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Put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music production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on the backburner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Difficulty learning tools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produce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350" y="1040325"/>
            <a:ext cx="4092175" cy="30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Jared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Songwriter + Music Production</a:t>
            </a:r>
            <a:endParaRPr/>
          </a:p>
        </p:txBody>
      </p:sp>
      <p:sp>
        <p:nvSpPr>
          <p:cNvPr id="167" name="Google Shape;167;p2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Put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music production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on the backburner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70" name="Google Shape;170;p24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Difficulty learning tools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produce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Wants to be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connected to experts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350" y="1040325"/>
            <a:ext cx="4092175" cy="30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Anna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260500" y="1108240"/>
            <a:ext cx="2808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Varsity Squash Player</a:t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Judged by her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labels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Anna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260500" y="1108240"/>
            <a:ext cx="2808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Varsity Squash Player</a:t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Judged by her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labels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“Pre-med”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“athlete”		Unartistic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6"/>
          <p:cNvCxnSpPr/>
          <p:nvPr/>
        </p:nvCxnSpPr>
        <p:spPr>
          <a:xfrm>
            <a:off x="3010475" y="3007975"/>
            <a:ext cx="526800" cy="16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Anna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260500" y="1108240"/>
            <a:ext cx="2808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Varsity Squash Player</a:t>
            </a:r>
            <a:endParaRPr/>
          </a:p>
        </p:txBody>
      </p:sp>
      <p:sp>
        <p:nvSpPr>
          <p:cNvPr id="202" name="Google Shape;202;p2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Judged by her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labels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7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05" name="Google Shape;205;p27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“Pre-med”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&amp;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“athlete”		Unartistic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7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Wants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feel artistic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b="26637" l="18266" r="18594" t="0"/>
          <a:stretch/>
        </p:blipFill>
        <p:spPr>
          <a:xfrm>
            <a:off x="4925350" y="993788"/>
            <a:ext cx="4092300" cy="3155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7"/>
          <p:cNvCxnSpPr/>
          <p:nvPr/>
        </p:nvCxnSpPr>
        <p:spPr>
          <a:xfrm>
            <a:off x="3010475" y="3007975"/>
            <a:ext cx="526800" cy="16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/>
        </p:nvSpPr>
        <p:spPr>
          <a:xfrm>
            <a:off x="276600" y="383100"/>
            <a:ext cx="85908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evised pov’s + </a:t>
            </a:r>
            <a:r>
              <a:rPr b="1" lang="en" sz="96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hmw’s</a:t>
            </a:r>
            <a:endParaRPr b="1" sz="96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Kylee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0" name="Google Shape;220;p2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Human Biology Major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student named Kylee, who loves to paint and listen to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9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she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feels detached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from her artwork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9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game-changing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remind creators that are can be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raw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messy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accessible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3">
            <a:alphaModFix/>
          </a:blip>
          <a:srcRect b="0" l="0" r="7071" t="0"/>
          <a:stretch/>
        </p:blipFill>
        <p:spPr>
          <a:xfrm>
            <a:off x="5770424" y="337324"/>
            <a:ext cx="3087900" cy="446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Encourage Unfiltered Creation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isn’t precious...</a:t>
            </a:r>
            <a:endParaRPr/>
          </a:p>
        </p:txBody>
      </p:sp>
      <p:sp>
        <p:nvSpPr>
          <p:cNvPr id="234" name="Google Shape;234;p3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Digital art w/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Erase Button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550" y="130800"/>
            <a:ext cx="3499927" cy="4667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Encourage Unfiltered Creation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isn’t precious...</a:t>
            </a:r>
            <a:endParaRPr/>
          </a:p>
        </p:txBody>
      </p:sp>
      <p:sp>
        <p:nvSpPr>
          <p:cNvPr id="243" name="Google Shape;243;p31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44" name="Google Shape;244;p31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Digital art w/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Erase Button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Challenge to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switch prompts/mediums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halfway through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550" y="130800"/>
            <a:ext cx="3499927" cy="4667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31647" l="6076" r="23352" t="21313"/>
          <a:stretch/>
        </p:blipFill>
        <p:spPr>
          <a:xfrm>
            <a:off x="4812093" y="18881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4495875" y="3751198"/>
            <a:ext cx="23256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Vincent Nicandro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50">
                <a:latin typeface="Montserrat"/>
                <a:ea typeface="Montserrat"/>
                <a:cs typeface="Montserrat"/>
                <a:sym typeface="Montserrat"/>
              </a:rPr>
              <a:t>nicandro@stanford.edu</a:t>
            </a:r>
            <a:endParaRPr i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9285" l="3530" r="0" t="17427"/>
          <a:stretch/>
        </p:blipFill>
        <p:spPr>
          <a:xfrm>
            <a:off x="466097" y="18881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49325" y="3751200"/>
            <a:ext cx="23256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Zach Goodale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50">
                <a:latin typeface="Montserrat"/>
                <a:ea typeface="Montserrat"/>
                <a:cs typeface="Montserrat"/>
                <a:sym typeface="Montserrat"/>
              </a:rPr>
              <a:t>zgoodale@stanford.edu</a:t>
            </a: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                  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5234" l="7774" r="5839" t="8379"/>
          <a:stretch/>
        </p:blipFill>
        <p:spPr>
          <a:xfrm>
            <a:off x="2639238" y="1888150"/>
            <a:ext cx="1692600" cy="169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16415" l="7898" r="8517" t="0"/>
          <a:stretch/>
        </p:blipFill>
        <p:spPr>
          <a:xfrm>
            <a:off x="6985539" y="18881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322750" y="3740098"/>
            <a:ext cx="23256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Lexi Stein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50">
                <a:latin typeface="Montserrat"/>
                <a:ea typeface="Montserrat"/>
                <a:cs typeface="Montserrat"/>
                <a:sym typeface="Montserrat"/>
              </a:rPr>
              <a:t>lexi@stanford.edu</a:t>
            </a:r>
            <a:endParaRPr i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669075" y="3751197"/>
            <a:ext cx="23256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SemiBold"/>
                <a:ea typeface="Montserrat SemiBold"/>
                <a:cs typeface="Montserrat SemiBold"/>
                <a:sym typeface="Montserrat SemiBold"/>
              </a:rPr>
              <a:t>Casey Wong</a:t>
            </a:r>
            <a:endParaRPr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50">
                <a:latin typeface="Montserrat"/>
                <a:ea typeface="Montserrat"/>
                <a:cs typeface="Montserrat"/>
                <a:sym typeface="Montserrat"/>
              </a:rPr>
              <a:t>wongcs@stanford.edu</a:t>
            </a:r>
            <a:endParaRPr i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966050" y="590175"/>
            <a:ext cx="52119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he articulate team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Encourage Unfiltered Creation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isn’t precious...</a:t>
            </a: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55" name="Google Shape;255;p32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Digital art w/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Erase Button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57" name="Google Shape;257;p32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Challenge to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switch prompts/mediums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halfway through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793825" y="3768500"/>
            <a:ext cx="40908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Self-Destructing Art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550" y="130800"/>
            <a:ext cx="3499927" cy="4667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Nicole Stein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Senior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, High School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6" name="Google Shape;266;p33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Illustrator + Painter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68" name="Google Shape;268;p33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artist named Nicole, who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struggled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find reference photos for her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 b="-1738" l="12416" r="12423" t="-1738"/>
          <a:stretch/>
        </p:blipFill>
        <p:spPr>
          <a:xfrm>
            <a:off x="5431101" y="839650"/>
            <a:ext cx="3089774" cy="31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Nicole Stein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Senior, High School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5" name="Google Shape;275;p34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Illustrator + Painter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artist named Nicole, who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struggled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find reference photos for her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Google often did not satisfy her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reference photos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 rotWithShape="1">
          <a:blip r:embed="rId3">
            <a:alphaModFix/>
          </a:blip>
          <a:srcRect b="-1738" l="12416" r="12423" t="-1738"/>
          <a:stretch/>
        </p:blipFill>
        <p:spPr>
          <a:xfrm>
            <a:off x="5431101" y="839650"/>
            <a:ext cx="3089774" cy="31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Nicole Stein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Senior, High School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35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Illustrator + Painter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88" name="Google Shape;288;p35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artist named Nicole, who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struggled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find reference photos for her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90" name="Google Shape;290;p35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Google often did not satisfy her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reference photos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292" name="Google Shape;292;p35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game-changing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provide a platform to make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inspiration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her art more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accessible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p35"/>
          <p:cNvPicPr preferRelativeResize="0"/>
          <p:nvPr/>
        </p:nvPicPr>
        <p:blipFill rotWithShape="1">
          <a:blip r:embed="rId3">
            <a:alphaModFix/>
          </a:blip>
          <a:srcRect b="-1738" l="12416" r="12423" t="-1738"/>
          <a:stretch/>
        </p:blipFill>
        <p:spPr>
          <a:xfrm>
            <a:off x="5431101" y="839650"/>
            <a:ext cx="3089774" cy="31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Connect Artists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9" name="Google Shape;299;p36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 they can share with each other</a:t>
            </a:r>
            <a:endParaRPr/>
          </a:p>
        </p:txBody>
      </p:sp>
      <p:sp>
        <p:nvSpPr>
          <p:cNvPr id="300" name="Google Shape;300;p36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01" name="Google Shape;301;p36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 Tinder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750" y="152400"/>
            <a:ext cx="3120774" cy="46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Connect Artists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8" name="Google Shape;308;p37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 they can share with each other</a:t>
            </a:r>
            <a:endParaRPr/>
          </a:p>
        </p:txBody>
      </p:sp>
      <p:sp>
        <p:nvSpPr>
          <p:cNvPr id="309" name="Google Shape;309;p3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10" name="Google Shape;310;p3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 Tinder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37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12" name="Google Shape;312;p37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art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750" y="152400"/>
            <a:ext cx="3120774" cy="46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Connect Artists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9" name="Google Shape;319;p38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So they can share with each other</a:t>
            </a:r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21" name="Google Shape;321;p38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 Tinder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23" name="Google Shape;323;p38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art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8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 </a:t>
            </a:r>
            <a:endParaRPr sz="1800"/>
          </a:p>
        </p:txBody>
      </p:sp>
      <p:sp>
        <p:nvSpPr>
          <p:cNvPr id="325" name="Google Shape;325;p38"/>
          <p:cNvSpPr txBox="1"/>
          <p:nvPr>
            <p:ph idx="1" type="body"/>
          </p:nvPr>
        </p:nvSpPr>
        <p:spPr>
          <a:xfrm>
            <a:off x="793825" y="3768500"/>
            <a:ext cx="40908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Coffee Dates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750" y="152400"/>
            <a:ext cx="3120774" cy="46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Michael Rau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Professor,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2" name="Google Shape;332;p3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Director + Theater Maker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3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34" name="Google Shape;334;p39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professor name Michael who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frustrated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departmentalization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5" name="Google Shape;335;p39"/>
          <p:cNvPicPr preferRelativeResize="0"/>
          <p:nvPr/>
        </p:nvPicPr>
        <p:blipFill rotWithShape="1">
          <a:blip r:embed="rId3">
            <a:alphaModFix/>
          </a:blip>
          <a:srcRect b="0" l="0" r="0" t="4443"/>
          <a:stretch/>
        </p:blipFill>
        <p:spPr>
          <a:xfrm>
            <a:off x="5749100" y="352553"/>
            <a:ext cx="3109625" cy="40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Michael Rau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Professor,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Director + Theater Maker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43" name="Google Shape;343;p40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professor name Michael who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frustrated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departmentalization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0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45" name="Google Shape;345;p40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this frustration was influenced by his interest in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 + tech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6" name="Google Shape;346;p40"/>
          <p:cNvPicPr preferRelativeResize="0"/>
          <p:nvPr/>
        </p:nvPicPr>
        <p:blipFill rotWithShape="1">
          <a:blip r:embed="rId3">
            <a:alphaModFix/>
          </a:blip>
          <a:srcRect b="0" l="0" r="0" t="4443"/>
          <a:stretch/>
        </p:blipFill>
        <p:spPr>
          <a:xfrm>
            <a:off x="5749100" y="352553"/>
            <a:ext cx="3109625" cy="40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Michael Rau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Professor,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2" name="Google Shape;352;p41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Director + Theater Maker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54" name="Google Shape;354;p41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 professor name Michael who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frustrated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with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departmentalization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art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41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56" name="Google Shape;356;p41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this frustration was influenced by his interest in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 + tech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41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358" name="Google Shape;358;p41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game-changing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facilitate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integration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art with other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disciplines 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9" name="Google Shape;359;p41"/>
          <p:cNvPicPr preferRelativeResize="0"/>
          <p:nvPr/>
        </p:nvPicPr>
        <p:blipFill rotWithShape="1">
          <a:blip r:embed="rId3">
            <a:alphaModFix/>
          </a:blip>
          <a:srcRect b="0" l="0" r="0" t="4443"/>
          <a:stretch/>
        </p:blipFill>
        <p:spPr>
          <a:xfrm>
            <a:off x="5749100" y="352553"/>
            <a:ext cx="3109625" cy="40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Problem Domain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Accessibility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 for everyone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 to art education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200" y="256813"/>
            <a:ext cx="3499922" cy="449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Make Art Accessible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5" name="Google Shape;365;p42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To those that don’t identify as artists</a:t>
            </a:r>
            <a:endParaRPr/>
          </a:p>
        </p:txBody>
      </p:sp>
      <p:sp>
        <p:nvSpPr>
          <p:cNvPr id="366" name="Google Shape;366;p4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67" name="Google Shape;367;p42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Connect 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artists with non-artists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 b="8088" l="0" r="0" t="0"/>
          <a:stretch/>
        </p:blipFill>
        <p:spPr>
          <a:xfrm>
            <a:off x="5263175" y="708300"/>
            <a:ext cx="3754500" cy="372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Make Art Accessible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4" name="Google Shape;374;p43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To those that don’t identify as artists</a:t>
            </a:r>
            <a:endParaRPr/>
          </a:p>
        </p:txBody>
      </p:sp>
      <p:sp>
        <p:nvSpPr>
          <p:cNvPr id="375" name="Google Shape;375;p4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76" name="Google Shape;376;p43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Connect 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artists with non-artists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78" name="Google Shape;378;p43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an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Educational Platform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43"/>
          <p:cNvPicPr preferRelativeResize="0"/>
          <p:nvPr/>
        </p:nvPicPr>
        <p:blipFill rotWithShape="1">
          <a:blip r:embed="rId3">
            <a:alphaModFix/>
          </a:blip>
          <a:srcRect b="8088" l="0" r="0" t="0"/>
          <a:stretch/>
        </p:blipFill>
        <p:spPr>
          <a:xfrm>
            <a:off x="5263175" y="708300"/>
            <a:ext cx="3754500" cy="372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How Might We...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Make Art Accessible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5" name="Google Shape;385;p44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To those that don’t identify as artists</a:t>
            </a:r>
            <a:endParaRPr/>
          </a:p>
        </p:txBody>
      </p:sp>
      <p:sp>
        <p:nvSpPr>
          <p:cNvPr id="386" name="Google Shape;386;p4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387" name="Google Shape;387;p44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Connect 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artists with non-artists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4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389" name="Google Shape;389;p44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an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Educational Platform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44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 </a:t>
            </a:r>
            <a:endParaRPr sz="1800"/>
          </a:p>
        </p:txBody>
      </p:sp>
      <p:sp>
        <p:nvSpPr>
          <p:cNvPr id="391" name="Google Shape;391;p44"/>
          <p:cNvSpPr txBox="1"/>
          <p:nvPr>
            <p:ph idx="1" type="body"/>
          </p:nvPr>
        </p:nvSpPr>
        <p:spPr>
          <a:xfrm>
            <a:off x="793825" y="3768500"/>
            <a:ext cx="40908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Organized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 Challenges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2" name="Google Shape;392;p44"/>
          <p:cNvPicPr preferRelativeResize="0"/>
          <p:nvPr/>
        </p:nvPicPr>
        <p:blipFill rotWithShape="1">
          <a:blip r:embed="rId3">
            <a:alphaModFix/>
          </a:blip>
          <a:srcRect b="8088" l="0" r="0" t="0"/>
          <a:stretch/>
        </p:blipFill>
        <p:spPr>
          <a:xfrm>
            <a:off x="5263175" y="708300"/>
            <a:ext cx="3754500" cy="372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/>
          <p:nvPr/>
        </p:nvSpPr>
        <p:spPr>
          <a:xfrm>
            <a:off x="276600" y="383100"/>
            <a:ext cx="85908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experience</a:t>
            </a:r>
            <a:endParaRPr sz="9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prototypes</a:t>
            </a:r>
            <a:endParaRPr b="1" sz="96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3" name="Google Shape;403;p46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Augmented Reality Educator</a:t>
            </a:r>
            <a:endParaRPr/>
          </a:p>
        </p:txBody>
      </p:sp>
      <p:sp>
        <p:nvSpPr>
          <p:cNvPr id="404" name="Google Shape;404;p46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05" name="Google Shape;405;p46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Let you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identify artwork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75" y="1108250"/>
            <a:ext cx="4604000" cy="276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46"/>
          <p:cNvCxnSpPr/>
          <p:nvPr/>
        </p:nvCxnSpPr>
        <p:spPr>
          <a:xfrm flipH="1">
            <a:off x="6927500" y="694425"/>
            <a:ext cx="381300" cy="36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46"/>
          <p:cNvSpPr txBox="1"/>
          <p:nvPr>
            <p:ph idx="1" type="body"/>
          </p:nvPr>
        </p:nvSpPr>
        <p:spPr>
          <a:xfrm>
            <a:off x="6483300" y="107500"/>
            <a:ext cx="2408100" cy="5400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Campbell’s Soup Cans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Andy Warhol, 1962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9" name="Google Shape;409;p46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5" name="Google Shape;415;p47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Augmented Reality Educator</a:t>
            </a:r>
            <a:endParaRPr/>
          </a:p>
        </p:txBody>
      </p:sp>
      <p:sp>
        <p:nvSpPr>
          <p:cNvPr id="416" name="Google Shape;416;p4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17" name="Google Shape;417;p4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Let you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identify artwork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47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419" name="Google Shape;419;p47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 you </a:t>
            </a: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understand significance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0" name="Google Shape;4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75" y="1108250"/>
            <a:ext cx="4604000" cy="276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47"/>
          <p:cNvCxnSpPr/>
          <p:nvPr/>
        </p:nvCxnSpPr>
        <p:spPr>
          <a:xfrm flipH="1">
            <a:off x="6927500" y="694425"/>
            <a:ext cx="381300" cy="36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2" name="Google Shape;422;p47"/>
          <p:cNvSpPr txBox="1"/>
          <p:nvPr>
            <p:ph idx="1" type="body"/>
          </p:nvPr>
        </p:nvSpPr>
        <p:spPr>
          <a:xfrm>
            <a:off x="6483300" y="107500"/>
            <a:ext cx="2408100" cy="5400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Campbell’s Soup Cans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Andy Warhol, 1962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23" name="Google Shape;423;p47"/>
          <p:cNvCxnSpPr/>
          <p:nvPr/>
        </p:nvCxnSpPr>
        <p:spPr>
          <a:xfrm flipH="1">
            <a:off x="5575025" y="3943475"/>
            <a:ext cx="267600" cy="23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47"/>
          <p:cNvSpPr txBox="1"/>
          <p:nvPr>
            <p:ph idx="1" type="body"/>
          </p:nvPr>
        </p:nvSpPr>
        <p:spPr>
          <a:xfrm>
            <a:off x="3916475" y="4222750"/>
            <a:ext cx="2408100" cy="8415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Andy Warhol famously appropriated familiar images from consumer culture and mass media. </a:t>
            </a:r>
            <a:r>
              <a:rPr lang="en" sz="1100" u="sng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Click for More</a:t>
            </a:r>
            <a:endParaRPr sz="1100" u="sng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5" name="Google Shape;425;p47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6425" y="4330376"/>
            <a:ext cx="464975" cy="6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8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2" name="Google Shape;432;p48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Augmented Reality Educator</a:t>
            </a:r>
            <a:endParaRPr/>
          </a:p>
        </p:txBody>
      </p:sp>
      <p:sp>
        <p:nvSpPr>
          <p:cNvPr id="433" name="Google Shape;433;p48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34" name="Google Shape;434;p48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Let you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identify artwork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48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436" name="Google Shape;436;p48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 you </a:t>
            </a: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understand significance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48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438" name="Google Shape;438;p48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Offer </a:t>
            </a: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more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9" name="Google Shape;4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575" y="1108250"/>
            <a:ext cx="4604000" cy="276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48"/>
          <p:cNvCxnSpPr/>
          <p:nvPr/>
        </p:nvCxnSpPr>
        <p:spPr>
          <a:xfrm flipH="1">
            <a:off x="6927500" y="694425"/>
            <a:ext cx="381300" cy="36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1" name="Google Shape;441;p48"/>
          <p:cNvSpPr txBox="1"/>
          <p:nvPr>
            <p:ph idx="1" type="body"/>
          </p:nvPr>
        </p:nvSpPr>
        <p:spPr>
          <a:xfrm>
            <a:off x="6483300" y="107500"/>
            <a:ext cx="2408100" cy="5400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Campbell’s Soup Cans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Andy Warhol, 1962</a:t>
            </a:r>
            <a:endParaRPr sz="1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42" name="Google Shape;442;p48"/>
          <p:cNvCxnSpPr/>
          <p:nvPr/>
        </p:nvCxnSpPr>
        <p:spPr>
          <a:xfrm flipH="1">
            <a:off x="5575025" y="3943475"/>
            <a:ext cx="267600" cy="23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3" name="Google Shape;443;p48"/>
          <p:cNvSpPr txBox="1"/>
          <p:nvPr>
            <p:ph idx="1" type="body"/>
          </p:nvPr>
        </p:nvSpPr>
        <p:spPr>
          <a:xfrm>
            <a:off x="3916475" y="4222750"/>
            <a:ext cx="2408100" cy="8415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Andy Warhol famously appropriated familiar images from consumer culture and mass media. </a:t>
            </a:r>
            <a:r>
              <a:rPr lang="en" sz="1100" u="sng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Click for More</a:t>
            </a:r>
            <a:endParaRPr sz="1100" u="sng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44" name="Google Shape;444;p48"/>
          <p:cNvCxnSpPr/>
          <p:nvPr/>
        </p:nvCxnSpPr>
        <p:spPr>
          <a:xfrm>
            <a:off x="7798100" y="3921238"/>
            <a:ext cx="12000" cy="40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5" name="Google Shape;445;p48"/>
          <p:cNvSpPr txBox="1"/>
          <p:nvPr>
            <p:ph idx="1" type="body"/>
          </p:nvPr>
        </p:nvSpPr>
        <p:spPr>
          <a:xfrm>
            <a:off x="6483300" y="4373825"/>
            <a:ext cx="2451300" cy="6360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More Like This:</a:t>
            </a:r>
            <a:endParaRPr u="sng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46" name="Google Shape;44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8100" y="4438025"/>
            <a:ext cx="506578" cy="50459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8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9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53" name="Google Shape;453;p4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454" name="Google Shape;454;p4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55" name="Google Shape;455;p49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know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context about the installation</a:t>
            </a:r>
            <a:endParaRPr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49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457" name="Google Shape;457;p49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9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64" name="Google Shape;464;p50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465" name="Google Shape;465;p5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66" name="Google Shape;466;p50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know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context about the installation</a:t>
            </a:r>
            <a:endParaRPr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50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468" name="Google Shape;468;p50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Mark pulled out his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phone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50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470" name="Google Shape;470;p50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0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77" name="Google Shape;477;p51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478" name="Google Shape;478;p51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79" name="Google Shape;479;p51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know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context about the installation</a:t>
            </a:r>
            <a:endParaRPr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51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481" name="Google Shape;481;p51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Mark pulled out his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phone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51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483" name="Google Shape;483;p51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filled him in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51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485" name="Google Shape;485;p51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1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Problem Domain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Accessibility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 for everyone</a:t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 to art education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Inspiration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200" y="256813"/>
            <a:ext cx="3499922" cy="449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2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92" name="Google Shape;492;p52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493" name="Google Shape;493;p5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494" name="Google Shape;494;p52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Easier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than pulling up Wikipedia”</a:t>
            </a:r>
            <a:endParaRPr i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52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496" name="Google Shape;496;p52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2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98" name="Google Shape;498;p52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3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04" name="Google Shape;504;p53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505" name="Google Shape;505;p5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06" name="Google Shape;506;p53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Easier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than pulling up Wikipedia”</a:t>
            </a:r>
            <a:endParaRPr i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p53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508" name="Google Shape;508;p53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The fact that info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already online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53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510" name="Google Shape;510;p53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3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12" name="Google Shape;512;p53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18" name="Google Shape;518;p54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519" name="Google Shape;519;p5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20" name="Google Shape;520;p54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Easier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than pulling up Wikipedia”</a:t>
            </a:r>
            <a:endParaRPr i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5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522" name="Google Shape;522;p54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The fact that info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already online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54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524" name="Google Shape;524;p54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Values spontaneity  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54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526" name="Google Shape;526;p54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4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28" name="Google Shape;528;p54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5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34" name="Google Shape;534;p55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535" name="Google Shape;535;p5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36" name="Google Shape;536;p55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Easier</a:t>
            </a:r>
            <a:r>
              <a:rPr i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than pulling up Wikipedia”</a:t>
            </a:r>
            <a:endParaRPr i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55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538" name="Google Shape;538;p55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The fact that info is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already online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55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540" name="Google Shape;540;p55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Values spontaneity  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55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542" name="Google Shape;542;p55"/>
          <p:cNvPicPr preferRelativeResize="0"/>
          <p:nvPr/>
        </p:nvPicPr>
        <p:blipFill rotWithShape="1">
          <a:blip r:embed="rId3">
            <a:alphaModFix/>
          </a:blip>
          <a:srcRect b="20085" l="0" r="0" t="11965"/>
          <a:stretch/>
        </p:blipFill>
        <p:spPr>
          <a:xfrm>
            <a:off x="4419225" y="1108250"/>
            <a:ext cx="4668301" cy="23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5"/>
          <p:cNvSpPr txBox="1"/>
          <p:nvPr>
            <p:ph idx="1" type="body"/>
          </p:nvPr>
        </p:nvSpPr>
        <p:spPr>
          <a:xfrm>
            <a:off x="6760775" y="35960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Mark Talbott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Squash Coach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44" name="Google Shape;544;p55"/>
          <p:cNvSpPr txBox="1"/>
          <p:nvPr>
            <p:ph idx="1" type="body"/>
          </p:nvPr>
        </p:nvSpPr>
        <p:spPr>
          <a:xfrm>
            <a:off x="4419225" y="107500"/>
            <a:ext cx="1723500" cy="755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Artwork Identified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45" name="Google Shape;545;p55"/>
          <p:cNvSpPr/>
          <p:nvPr/>
        </p:nvSpPr>
        <p:spPr>
          <a:xfrm>
            <a:off x="260500" y="467492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4</a:t>
            </a:r>
            <a:endParaRPr sz="1800"/>
          </a:p>
        </p:txBody>
      </p:sp>
      <p:sp>
        <p:nvSpPr>
          <p:cNvPr id="546" name="Google Shape;546;p55"/>
          <p:cNvSpPr txBox="1"/>
          <p:nvPr>
            <p:ph idx="1" type="body"/>
          </p:nvPr>
        </p:nvSpPr>
        <p:spPr>
          <a:xfrm>
            <a:off x="793825" y="4627975"/>
            <a:ext cx="5249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Learnings: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Accessibility encourages education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"/>
          <p:cNvSpPr txBox="1"/>
          <p:nvPr>
            <p:ph type="title"/>
          </p:nvPr>
        </p:nvSpPr>
        <p:spPr>
          <a:xfrm>
            <a:off x="219375" y="418950"/>
            <a:ext cx="4208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Assumption Valid</a:t>
            </a:r>
            <a:endParaRPr sz="30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2" name="Google Shape;552;p56"/>
          <p:cNvSpPr txBox="1"/>
          <p:nvPr>
            <p:ph type="title"/>
          </p:nvPr>
        </p:nvSpPr>
        <p:spPr>
          <a:xfrm>
            <a:off x="219375" y="1589550"/>
            <a:ext cx="8223900" cy="19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are interested in </a:t>
            </a:r>
            <a:r>
              <a:rPr b="1"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easily accessible</a:t>
            </a:r>
            <a:r>
              <a:rPr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art information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3" name="Google Shape;553;p56"/>
          <p:cNvCxnSpPr/>
          <p:nvPr/>
        </p:nvCxnSpPr>
        <p:spPr>
          <a:xfrm flipH="1" rot="10800000">
            <a:off x="-89700" y="1096950"/>
            <a:ext cx="9323400" cy="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54" name="Google Shape;5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700" y="3254800"/>
            <a:ext cx="1589550" cy="15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7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0" name="Google Shape;560;p57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Antagonistic, Artful Companion</a:t>
            </a:r>
            <a:endParaRPr/>
          </a:p>
        </p:txBody>
      </p:sp>
      <p:sp>
        <p:nvSpPr>
          <p:cNvPr id="561" name="Google Shape;561;p5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62" name="Google Shape;562;p5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Give you an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art prompt 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3" name="Google Shape;563;p57"/>
          <p:cNvPicPr preferRelativeResize="0"/>
          <p:nvPr/>
        </p:nvPicPr>
        <p:blipFill rotWithShape="1">
          <a:blip r:embed="rId3">
            <a:alphaModFix/>
          </a:blip>
          <a:srcRect b="0" l="47047" r="0" t="0"/>
          <a:stretch/>
        </p:blipFill>
        <p:spPr>
          <a:xfrm>
            <a:off x="5229825" y="964000"/>
            <a:ext cx="2128775" cy="402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873" y="575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7"/>
          <p:cNvSpPr txBox="1"/>
          <p:nvPr/>
        </p:nvSpPr>
        <p:spPr>
          <a:xfrm>
            <a:off x="5301750" y="67620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57"/>
          <p:cNvSpPr/>
          <p:nvPr/>
        </p:nvSpPr>
        <p:spPr>
          <a:xfrm>
            <a:off x="5783477" y="204750"/>
            <a:ext cx="12159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Draw me a Dog!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8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2" name="Google Shape;572;p58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Antagonistic, Artful Companion</a:t>
            </a:r>
            <a:endParaRPr/>
          </a:p>
        </p:txBody>
      </p:sp>
      <p:sp>
        <p:nvSpPr>
          <p:cNvPr id="573" name="Google Shape;573;p58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74" name="Google Shape;574;p58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Give you an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art prompt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5" name="Google Shape;575;p58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576" name="Google Shape;576;p58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Disrupt your artwork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partway through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7" name="Google Shape;577;p58"/>
          <p:cNvPicPr preferRelativeResize="0"/>
          <p:nvPr/>
        </p:nvPicPr>
        <p:blipFill rotWithShape="1">
          <a:blip r:embed="rId3">
            <a:alphaModFix/>
          </a:blip>
          <a:srcRect b="0" l="47047" r="0" t="0"/>
          <a:stretch/>
        </p:blipFill>
        <p:spPr>
          <a:xfrm rot="10800000">
            <a:off x="6999375" y="964000"/>
            <a:ext cx="2128775" cy="402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873" y="575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8"/>
          <p:cNvSpPr txBox="1"/>
          <p:nvPr/>
        </p:nvSpPr>
        <p:spPr>
          <a:xfrm>
            <a:off x="5301750" y="67620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p58"/>
          <p:cNvSpPr/>
          <p:nvPr/>
        </p:nvSpPr>
        <p:spPr>
          <a:xfrm>
            <a:off x="5783477" y="204750"/>
            <a:ext cx="12159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Whoops ;)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59"/>
          <p:cNvPicPr preferRelativeResize="0"/>
          <p:nvPr/>
        </p:nvPicPr>
        <p:blipFill rotWithShape="1">
          <a:blip r:embed="rId3">
            <a:alphaModFix/>
          </a:blip>
          <a:srcRect b="0" l="47047" r="0" t="0"/>
          <a:stretch/>
        </p:blipFill>
        <p:spPr>
          <a:xfrm flipH="1" rot="10800000">
            <a:off x="4873752" y="963988"/>
            <a:ext cx="2128775" cy="40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9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7" name="Google Shape;587;p5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Antagonistic, Artful Companion</a:t>
            </a:r>
            <a:endParaRPr/>
          </a:p>
        </p:txBody>
      </p:sp>
      <p:sp>
        <p:nvSpPr>
          <p:cNvPr id="588" name="Google Shape;588;p5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589" name="Google Shape;589;p59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Give you an </a:t>
            </a:r>
            <a:r>
              <a:rPr b="1" lang="en" sz="14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art prompt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59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591" name="Google Shape;591;p59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Disrupt your artwork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partway through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2" name="Google Shape;592;p59"/>
          <p:cNvPicPr preferRelativeResize="0"/>
          <p:nvPr/>
        </p:nvPicPr>
        <p:blipFill rotWithShape="1">
          <a:blip r:embed="rId3">
            <a:alphaModFix/>
          </a:blip>
          <a:srcRect b="0" l="47047" r="0" t="0"/>
          <a:stretch/>
        </p:blipFill>
        <p:spPr>
          <a:xfrm rot="10800000">
            <a:off x="6999375" y="964000"/>
            <a:ext cx="2128775" cy="402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948" y="235173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9"/>
          <p:cNvSpPr txBox="1"/>
          <p:nvPr/>
        </p:nvSpPr>
        <p:spPr>
          <a:xfrm>
            <a:off x="4327350" y="3169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5" name="Google Shape;595;p59"/>
          <p:cNvSpPr/>
          <p:nvPr/>
        </p:nvSpPr>
        <p:spPr>
          <a:xfrm>
            <a:off x="5022202" y="85000"/>
            <a:ext cx="12159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Good job!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96" name="Google Shape;596;p59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597" name="Google Shape;597;p59"/>
          <p:cNvSpPr txBox="1"/>
          <p:nvPr>
            <p:ph idx="1" type="body"/>
          </p:nvPr>
        </p:nvSpPr>
        <p:spPr>
          <a:xfrm>
            <a:off x="793825" y="372155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Reward imperfection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0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03" name="Google Shape;603;p60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04" name="Google Shape;604;p6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05" name="Google Shape;605;p60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Elaine given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prompt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and told about the intended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6" name="Google Shape;606;p60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607" name="Google Shape;6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1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13" name="Google Shape;613;p61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14" name="Google Shape;614;p61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15" name="Google Shape;615;p61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Elaine given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prompt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and told about the intended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61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617" name="Google Shape;617;p61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Sharpie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scribble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paper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torn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picture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inverted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61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619" name="Google Shape;61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898" y="352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1"/>
          <p:cNvSpPr/>
          <p:nvPr/>
        </p:nvSpPr>
        <p:spPr>
          <a:xfrm>
            <a:off x="4241050" y="104950"/>
            <a:ext cx="13431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So sorry about that!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2" name="Google Shape;622;p61"/>
          <p:cNvSpPr txBox="1"/>
          <p:nvPr/>
        </p:nvSpPr>
        <p:spPr>
          <a:xfrm>
            <a:off x="3659250" y="4563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142075" y="573875"/>
            <a:ext cx="5197200" cy="504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Problem Domain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 Accessibility</a:t>
            </a:r>
            <a:endParaRPr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127375" y="1002275"/>
            <a:ext cx="37545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Art is for everyone</a:t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 to art education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Inspiration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793825" y="3768500"/>
            <a:ext cx="40908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Creative outlets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200" y="256813"/>
            <a:ext cx="3499922" cy="449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2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28" name="Google Shape;628;p62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29" name="Google Shape;629;p6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30" name="Google Shape;630;p62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User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62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</a:t>
            </a: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632" name="Google Shape;63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898" y="352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2"/>
          <p:cNvSpPr/>
          <p:nvPr/>
        </p:nvSpPr>
        <p:spPr>
          <a:xfrm>
            <a:off x="4241050" y="104950"/>
            <a:ext cx="13431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So sorry about that!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5" name="Google Shape;635;p62"/>
          <p:cNvSpPr txBox="1"/>
          <p:nvPr/>
        </p:nvSpPr>
        <p:spPr>
          <a:xfrm>
            <a:off x="3669225" y="4563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41" name="Google Shape;641;p63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42" name="Google Shape;642;p6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43" name="Google Shape;643;p63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User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63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645" name="Google Shape;645;p63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User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 to know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what they are getting into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63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647" name="Google Shape;64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898" y="352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3"/>
          <p:cNvSpPr/>
          <p:nvPr/>
        </p:nvSpPr>
        <p:spPr>
          <a:xfrm>
            <a:off x="4241050" y="104950"/>
            <a:ext cx="13431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So sorry about that!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0" name="Google Shape;650;p63"/>
          <p:cNvSpPr txBox="1"/>
          <p:nvPr/>
        </p:nvSpPr>
        <p:spPr>
          <a:xfrm>
            <a:off x="3669225" y="4563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4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56" name="Google Shape;656;p64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57" name="Google Shape;657;p6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58" name="Google Shape;658;p64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User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9" name="Google Shape;659;p6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660" name="Google Shape;660;p64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User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 to know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what they are getting into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1" name="Google Shape;661;p64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662" name="Google Shape;662;p64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Improved her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creativity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adaptability  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3" name="Google Shape;663;p64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664" name="Google Shape;66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898" y="352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4"/>
          <p:cNvSpPr/>
          <p:nvPr/>
        </p:nvSpPr>
        <p:spPr>
          <a:xfrm>
            <a:off x="4241050" y="104950"/>
            <a:ext cx="13431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So sorry about that!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7" name="Google Shape;667;p64"/>
          <p:cNvSpPr txBox="1"/>
          <p:nvPr/>
        </p:nvSpPr>
        <p:spPr>
          <a:xfrm>
            <a:off x="3659250" y="4563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Artbot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73" name="Google Shape;673;p65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674" name="Google Shape;674;p6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675" name="Google Shape;675;p65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User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65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677" name="Google Shape;677;p65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User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needs to know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what they are getting into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8" name="Google Shape;678;p65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679" name="Google Shape;679;p65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Improved her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creativity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adaptability  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0" name="Google Shape;680;p65"/>
          <p:cNvSpPr txBox="1"/>
          <p:nvPr>
            <p:ph idx="1" type="body"/>
          </p:nvPr>
        </p:nvSpPr>
        <p:spPr>
          <a:xfrm>
            <a:off x="6750800" y="4091725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Dr. Elaine Treharne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English Professor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81" name="Google Shape;681;p65"/>
          <p:cNvSpPr/>
          <p:nvPr/>
        </p:nvSpPr>
        <p:spPr>
          <a:xfrm>
            <a:off x="260500" y="467492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4</a:t>
            </a:r>
            <a:endParaRPr sz="1800"/>
          </a:p>
        </p:txBody>
      </p:sp>
      <p:sp>
        <p:nvSpPr>
          <p:cNvPr id="682" name="Google Shape;682;p65"/>
          <p:cNvSpPr txBox="1"/>
          <p:nvPr>
            <p:ph idx="1" type="body"/>
          </p:nvPr>
        </p:nvSpPr>
        <p:spPr>
          <a:xfrm>
            <a:off x="793825" y="4627975"/>
            <a:ext cx="5249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Learnings: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Disruption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be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encouraging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3" name="Google Shape;68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600" y="773700"/>
            <a:ext cx="4206900" cy="31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898" y="352548"/>
            <a:ext cx="793150" cy="9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5"/>
          <p:cNvSpPr/>
          <p:nvPr/>
        </p:nvSpPr>
        <p:spPr>
          <a:xfrm>
            <a:off x="4241050" y="104950"/>
            <a:ext cx="1343100" cy="320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 SemiBold"/>
                <a:ea typeface="Montserrat SemiBold"/>
                <a:cs typeface="Montserrat SemiBold"/>
                <a:sym typeface="Montserrat SemiBold"/>
              </a:rPr>
              <a:t>So sorry about that!</a:t>
            </a:r>
            <a:endParaRPr sz="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6" name="Google Shape;686;p65"/>
          <p:cNvSpPr txBox="1"/>
          <p:nvPr/>
        </p:nvSpPr>
        <p:spPr>
          <a:xfrm>
            <a:off x="3659250" y="456350"/>
            <a:ext cx="489300" cy="5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Art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bot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6"/>
          <p:cNvSpPr txBox="1"/>
          <p:nvPr>
            <p:ph type="title"/>
          </p:nvPr>
        </p:nvSpPr>
        <p:spPr>
          <a:xfrm>
            <a:off x="219375" y="418950"/>
            <a:ext cx="50256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Assumption Disproved</a:t>
            </a:r>
            <a:endParaRPr sz="30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2" name="Google Shape;692;p66"/>
          <p:cNvSpPr txBox="1"/>
          <p:nvPr>
            <p:ph type="title"/>
          </p:nvPr>
        </p:nvSpPr>
        <p:spPr>
          <a:xfrm>
            <a:off x="219375" y="1589550"/>
            <a:ext cx="8223900" cy="19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User immediately enjoyed the </a:t>
            </a:r>
            <a:r>
              <a:rPr b="1"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disruption</a:t>
            </a:r>
            <a:r>
              <a:rPr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of the task on hand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3" name="Google Shape;693;p66"/>
          <p:cNvCxnSpPr/>
          <p:nvPr/>
        </p:nvCxnSpPr>
        <p:spPr>
          <a:xfrm flipH="1" rot="10800000">
            <a:off x="-89700" y="1096950"/>
            <a:ext cx="9323400" cy="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694" name="Google Shape;6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475" y="3085300"/>
            <a:ext cx="1964400" cy="19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7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0" name="Google Shape;700;p67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Vibes in Real Time</a:t>
            </a:r>
            <a:endParaRPr/>
          </a:p>
        </p:txBody>
      </p:sp>
      <p:sp>
        <p:nvSpPr>
          <p:cNvPr id="701" name="Google Shape;701;p67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02" name="Google Shape;702;p67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to a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3" name="Google Shape;70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800" y="695850"/>
            <a:ext cx="3728851" cy="339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8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9" name="Google Shape;709;p68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Vibes in Real Time</a:t>
            </a:r>
            <a:endParaRPr/>
          </a:p>
        </p:txBody>
      </p:sp>
      <p:sp>
        <p:nvSpPr>
          <p:cNvPr id="710" name="Google Shape;710;p68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11" name="Google Shape;711;p68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to a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68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713" name="Google Shape;713;p68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View art</a:t>
            </a: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aligned with/made in that space 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4" name="Google Shape;7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800" y="695850"/>
            <a:ext cx="3728851" cy="339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91051" y="239301"/>
            <a:ext cx="2235624" cy="15034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716" name="Google Shape;716;p68"/>
          <p:cNvSpPr/>
          <p:nvPr/>
        </p:nvSpPr>
        <p:spPr>
          <a:xfrm rot="-5400000">
            <a:off x="5020800" y="1790000"/>
            <a:ext cx="967200" cy="997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9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>
              <a:highlight>
                <a:srgbClr val="FF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22" name="Google Shape;722;p6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Vibes in Real Time</a:t>
            </a:r>
            <a:endParaRPr/>
          </a:p>
        </p:txBody>
      </p:sp>
      <p:sp>
        <p:nvSpPr>
          <p:cNvPr id="723" name="Google Shape;723;p6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24" name="Google Shape;724;p69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to a supported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5" name="Google Shape;725;p69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726" name="Google Shape;726;p69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View art</a:t>
            </a: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aligned with/made in that space 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7" name="Google Shape;727;p69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728" name="Google Shape;728;p69"/>
          <p:cNvSpPr txBox="1"/>
          <p:nvPr>
            <p:ph idx="1" type="body"/>
          </p:nvPr>
        </p:nvSpPr>
        <p:spPr>
          <a:xfrm>
            <a:off x="793825" y="372155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Contribute </a:t>
            </a: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your own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9" name="Google Shape;7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800" y="695850"/>
            <a:ext cx="3728851" cy="339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91051" y="239301"/>
            <a:ext cx="2235624" cy="15034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731" name="Google Shape;731;p69"/>
          <p:cNvSpPr/>
          <p:nvPr/>
        </p:nvSpPr>
        <p:spPr>
          <a:xfrm rot="-5400000">
            <a:off x="5020800" y="1790000"/>
            <a:ext cx="967200" cy="997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2" name="Google Shape;73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7237" y="3768502"/>
            <a:ext cx="1114075" cy="13114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733" name="Google Shape;733;p69"/>
          <p:cNvSpPr/>
          <p:nvPr/>
        </p:nvSpPr>
        <p:spPr>
          <a:xfrm>
            <a:off x="5856925" y="2848400"/>
            <a:ext cx="702300" cy="887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0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39" name="Google Shape;739;p70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40" name="Google Shape;740;p7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41" name="Google Shape;741;p70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User told to imagine writer’s block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2" name="Google Shape;742;p70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43" name="Google Shape;743;p70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1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49" name="Google Shape;749;p71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50" name="Google Shape;750;p71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51" name="Google Shape;751;p71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User told to imagine writer’s block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2" name="Google Shape;752;p71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753" name="Google Shape;753;p71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Given pictures from different eras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4" name="Google Shape;754;p71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</a:t>
            </a: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55" name="Google Shape;755;p71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Kylee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Human Biology Major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student named Kylee, who loves to paint and listen to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0" r="7071" t="0"/>
          <a:stretch/>
        </p:blipFill>
        <p:spPr>
          <a:xfrm>
            <a:off x="5770424" y="337324"/>
            <a:ext cx="3087900" cy="446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2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61" name="Google Shape;761;p72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62" name="Google Shape;762;p72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63" name="Google Shape;763;p72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Appreciated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the idea of discovering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location-specific art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4" name="Google Shape;764;p72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65" name="Google Shape;765;p72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3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71" name="Google Shape;771;p73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72" name="Google Shape;772;p73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73" name="Google Shape;773;p73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Appreciated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the idea of discovering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location-specific art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p73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775" name="Google Shape;775;p73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Did not have all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he wanted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p73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77" name="Google Shape;777;p73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4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83" name="Google Shape;783;p74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84" name="Google Shape;784;p74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85" name="Google Shape;785;p74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Appreciated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the idea of discovering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location-specific art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p74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787" name="Google Shape;787;p74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Did not have all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he wanted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8" name="Google Shape;788;p74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789" name="Google Shape;789;p74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Suggested frameworks for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following artists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0" name="Google Shape;790;p74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91" name="Google Shape;791;p74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5"/>
          <p:cNvSpPr txBox="1"/>
          <p:nvPr>
            <p:ph type="title"/>
          </p:nvPr>
        </p:nvSpPr>
        <p:spPr>
          <a:xfrm>
            <a:off x="260500" y="352550"/>
            <a:ext cx="42069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Qur8</a:t>
            </a:r>
            <a:endParaRPr sz="1800">
              <a:highlight>
                <a:srgbClr val="FFFF00"/>
              </a:highlight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97" name="Google Shape;797;p75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Experience Prototype</a:t>
            </a:r>
            <a:endParaRPr/>
          </a:p>
        </p:txBody>
      </p:sp>
      <p:sp>
        <p:nvSpPr>
          <p:cNvPr id="798" name="Google Shape;798;p75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799" name="Google Shape;799;p75"/>
          <p:cNvSpPr txBox="1"/>
          <p:nvPr>
            <p:ph idx="1" type="body"/>
          </p:nvPr>
        </p:nvSpPr>
        <p:spPr>
          <a:xfrm>
            <a:off x="791750" y="1908700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Worked: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Appreciated</a:t>
            </a: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the idea of discovering </a:t>
            </a: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location-specific art</a:t>
            </a:r>
            <a:endParaRPr b="1" sz="14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0" name="Google Shape;800;p75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801" name="Google Shape;801;p75"/>
          <p:cNvSpPr txBox="1"/>
          <p:nvPr>
            <p:ph idx="1" type="body"/>
          </p:nvPr>
        </p:nvSpPr>
        <p:spPr>
          <a:xfrm>
            <a:off x="793825" y="2815125"/>
            <a:ext cx="3554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Didn’t: Did not have all the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he wanted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75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803" name="Google Shape;803;p75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Surprises: Suggested frameworks for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following artists</a:t>
            </a:r>
            <a:endParaRPr b="1" sz="140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p75"/>
          <p:cNvSpPr txBox="1"/>
          <p:nvPr>
            <p:ph idx="1" type="body"/>
          </p:nvPr>
        </p:nvSpPr>
        <p:spPr>
          <a:xfrm>
            <a:off x="6750800" y="4380900"/>
            <a:ext cx="2246700" cy="5832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Aman Singh </a:t>
            </a:r>
            <a:endParaRPr sz="14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Stanford Frosh</a:t>
            </a:r>
            <a:endParaRPr sz="1400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805" name="Google Shape;805;p75"/>
          <p:cNvSpPr/>
          <p:nvPr/>
        </p:nvSpPr>
        <p:spPr>
          <a:xfrm>
            <a:off x="260500" y="467492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4</a:t>
            </a:r>
            <a:endParaRPr sz="1800"/>
          </a:p>
        </p:txBody>
      </p:sp>
      <p:sp>
        <p:nvSpPr>
          <p:cNvPr id="806" name="Google Shape;806;p75"/>
          <p:cNvSpPr txBox="1"/>
          <p:nvPr>
            <p:ph idx="1" type="body"/>
          </p:nvPr>
        </p:nvSpPr>
        <p:spPr>
          <a:xfrm>
            <a:off x="793825" y="4627975"/>
            <a:ext cx="5249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Learnings: People want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information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7" name="Google Shape;807;p75"/>
          <p:cNvPicPr preferRelativeResize="0"/>
          <p:nvPr/>
        </p:nvPicPr>
        <p:blipFill rotWithShape="1">
          <a:blip r:embed="rId3">
            <a:alphaModFix/>
          </a:blip>
          <a:srcRect b="0" l="0" r="0" t="6041"/>
          <a:stretch/>
        </p:blipFill>
        <p:spPr>
          <a:xfrm>
            <a:off x="6042925" y="468788"/>
            <a:ext cx="2946150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6"/>
          <p:cNvSpPr txBox="1"/>
          <p:nvPr>
            <p:ph type="title"/>
          </p:nvPr>
        </p:nvSpPr>
        <p:spPr>
          <a:xfrm>
            <a:off x="219375" y="418950"/>
            <a:ext cx="4208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Assumption Valid</a:t>
            </a:r>
            <a:endParaRPr sz="30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3" name="Google Shape;813;p76"/>
          <p:cNvSpPr txBox="1"/>
          <p:nvPr>
            <p:ph type="title"/>
          </p:nvPr>
        </p:nvSpPr>
        <p:spPr>
          <a:xfrm>
            <a:off x="219375" y="1589550"/>
            <a:ext cx="8223900" cy="19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enjoy art associated with specific </a:t>
            </a:r>
            <a:r>
              <a:rPr b="1" lang="en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locations</a:t>
            </a:r>
            <a:endParaRPr b="1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14" name="Google Shape;814;p76"/>
          <p:cNvCxnSpPr/>
          <p:nvPr/>
        </p:nvCxnSpPr>
        <p:spPr>
          <a:xfrm flipH="1" rot="10800000">
            <a:off x="-89700" y="1096950"/>
            <a:ext cx="9323400" cy="9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815" name="Google Shape;81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700" y="3254800"/>
            <a:ext cx="1589550" cy="15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7"/>
          <p:cNvSpPr txBox="1"/>
          <p:nvPr/>
        </p:nvSpPr>
        <p:spPr>
          <a:xfrm>
            <a:off x="2417550" y="1915200"/>
            <a:ext cx="4308900" cy="13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SemiBold"/>
                <a:ea typeface="Montserrat SemiBold"/>
                <a:cs typeface="Montserrat SemiBold"/>
                <a:sym typeface="Montserrat SemiBold"/>
              </a:rPr>
              <a:t>t</a:t>
            </a:r>
            <a:r>
              <a:rPr lang="en" sz="3000">
                <a:latin typeface="Montserrat SemiBold"/>
                <a:ea typeface="Montserrat SemiBold"/>
                <a:cs typeface="Montserrat SemiBold"/>
                <a:sym typeface="Montserrat SemiBold"/>
              </a:rPr>
              <a:t>he articulate</a:t>
            </a:r>
            <a:r>
              <a:rPr lang="en" sz="3000">
                <a:latin typeface="Montserrat SemiBold"/>
                <a:ea typeface="Montserrat SemiBold"/>
                <a:cs typeface="Montserrat SemiBold"/>
                <a:sym typeface="Montserrat SemiBold"/>
              </a:rPr>
              <a:t> team</a:t>
            </a:r>
            <a:endParaRPr sz="30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made with </a:t>
            </a:r>
            <a:r>
              <a:rPr lang="en" sz="1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❤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in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Stanford, California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Kylee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Human Biology Major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student named Kylee, who loves to paint and listen to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she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feels detached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from her artwork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7071" t="0"/>
          <a:stretch/>
        </p:blipFill>
        <p:spPr>
          <a:xfrm>
            <a:off x="5770424" y="337324"/>
            <a:ext cx="3087900" cy="446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260500" y="352550"/>
            <a:ext cx="40251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Kylee</a:t>
            </a:r>
            <a:endParaRPr sz="3000">
              <a:highlight>
                <a:srgbClr val="FFFF00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Junior, Stanford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260500" y="1108250"/>
            <a:ext cx="32769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Human Biology Major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260500" y="1955650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791750" y="19087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met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student named Kylee, who loves to paint and listen to music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260500" y="28620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793825" y="2815125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were surprised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hear she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feels detached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from her artwork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60500" y="376849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793825" y="3768500"/>
            <a:ext cx="40251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would be game-changing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remind creators that are can be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raw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messy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accessible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7071" t="0"/>
          <a:stretch/>
        </p:blipFill>
        <p:spPr>
          <a:xfrm>
            <a:off x="5770424" y="337324"/>
            <a:ext cx="3087900" cy="446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76600" y="383100"/>
            <a:ext cx="8590800" cy="43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Montserrat"/>
                <a:ea typeface="Montserrat"/>
                <a:cs typeface="Montserrat"/>
                <a:sym typeface="Montserrat"/>
              </a:rPr>
              <a:t>extended</a:t>
            </a:r>
            <a:endParaRPr sz="9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needfinding</a:t>
            </a:r>
            <a:endParaRPr b="1" sz="96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